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11"/>
  </p:notes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8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Requirments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3978</TotalTime>
  <Words>16</Words>
  <Application>Microsoft Office PowerPoint</Application>
  <PresentationFormat>Custom</PresentationFormat>
  <Paragraphs>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Requirments</vt:lpstr>
      <vt:lpstr>Design</vt:lpstr>
      <vt:lpstr>Implementation</vt:lpstr>
      <vt:lpstr>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179</cp:revision>
  <dcterms:created xsi:type="dcterms:W3CDTF">2018-11-12T15:38:00Z</dcterms:created>
  <dcterms:modified xsi:type="dcterms:W3CDTF">2022-08-11T21:47:32Z</dcterms:modified>
</cp:coreProperties>
</file>